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embeddedFontLst>
    <p:embeddedFont>
      <p:font typeface="Mitzvah" pitchFamily="2" charset="0"/>
      <p:regular r:id="rId26"/>
    </p:embeddedFont>
    <p:embeddedFont>
      <p:font typeface="MaidenWord" panose="00000400000000000000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B6414"/>
    <a:srgbClr val="B67D16"/>
    <a:srgbClr val="CC3300"/>
    <a:srgbClr val="996600"/>
    <a:srgbClr val="EAD536"/>
    <a:srgbClr val="BC921A"/>
    <a:srgbClr val="993300"/>
    <a:srgbClr val="7A0029"/>
    <a:srgbClr val="D59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8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EEE1-9A8B-41A4-A0AC-A6728E83198B}" type="datetimeFigureOut">
              <a:rPr lang="en-US" smtClean="0"/>
              <a:t>7/16/2014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4CA5-C627-401D-8751-711D27FB2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2.jp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1.jp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6.jp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7.jp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12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09005" y="68237"/>
            <a:ext cx="8107197" cy="6789763"/>
            <a:chOff x="409005" y="68237"/>
            <a:chExt cx="8107197" cy="7024295"/>
          </a:xfrm>
          <a:effectLst>
            <a:outerShdw blurRad="152400" dist="381000" dir="2700000" algn="tl" rotWithShape="0">
              <a:prstClr val="black">
                <a:alpha val="25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7084594" y="293706"/>
              <a:ext cx="831855" cy="127275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6877444" y="5964086"/>
              <a:ext cx="1039005" cy="93295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72" b="14476" l="17434" r="224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07" t="522" r="76922" b="83973"/>
            <a:stretch/>
          </p:blipFill>
          <p:spPr>
            <a:xfrm>
              <a:off x="1199495" y="68237"/>
              <a:ext cx="842247" cy="1173708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14708" r="8000" b="15108"/>
            <a:stretch/>
          </p:blipFill>
          <p:spPr>
            <a:xfrm>
              <a:off x="409005" y="773946"/>
              <a:ext cx="8107197" cy="549785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739036" y="5796339"/>
              <a:ext cx="2041742" cy="129619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6221307" y="5837484"/>
              <a:ext cx="2210364" cy="2235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769489" y="2133428"/>
            <a:ext cx="3497190" cy="1569660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1 Kings</a:t>
            </a:r>
            <a:endParaRPr lang="en-US" sz="80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0885" y="3843699"/>
            <a:ext cx="359272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171450" contourW="12700">
              <a:extrusionClr>
                <a:schemeClr val="bg2"/>
              </a:extrusionClr>
              <a:contourClr>
                <a:srgbClr val="996600"/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54000">
                    <a:srgbClr val="996600">
                      <a:alpha val="50000"/>
                    </a:srgbClr>
                  </a:glow>
                  <a:reflection blurRad="6350" stA="55000" endA="50" endPos="85000" dir="5400000" sy="-100000" algn="bl" rotWithShape="0"/>
                </a:effectLst>
                <a:latin typeface="Mitzvah" pitchFamily="2" charset="0"/>
              </a:rPr>
              <a:t>6-8</a:t>
            </a:r>
            <a:endParaRPr lang="en-US" sz="6600" b="1" dirty="0">
              <a:ln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54000">
                  <a:srgbClr val="996600">
                    <a:alpha val="50000"/>
                  </a:srgbClr>
                </a:glow>
                <a:reflection blurRad="6350" stA="55000" endA="50" endPos="85000" dir="5400000" sy="-100000" algn="bl" rotWithShape="0"/>
              </a:effectLst>
              <a:latin typeface="Mitzvah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2540000" y="502025"/>
            <a:ext cx="4255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free CD of this message will be available immediately following the service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2753" y="5587674"/>
            <a:ext cx="4255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MaidenWord" panose="00000400000000000000" pitchFamily="2" charset="0"/>
              </a:rPr>
              <a:t>A podcast will also be available later this week at calvaryokc.com</a:t>
            </a:r>
            <a:endParaRPr lang="en-US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305">
            <a:off x="1359660" y="739372"/>
            <a:ext cx="6611586" cy="4417951"/>
          </a:xfrm>
          <a:prstGeom prst="rect">
            <a:avLst/>
          </a:prstGeom>
          <a:effectLst>
            <a:outerShdw blurRad="76200" dist="3175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6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159">
            <a:off x="520241" y="638000"/>
            <a:ext cx="8113776" cy="4563999"/>
          </a:xfrm>
          <a:prstGeom prst="rect">
            <a:avLst/>
          </a:prstGeom>
          <a:effectLst>
            <a:outerShdw blurRad="76200" dist="3175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2" name="Freeform 1"/>
          <p:cNvSpPr/>
          <p:nvPr/>
        </p:nvSpPr>
        <p:spPr>
          <a:xfrm>
            <a:off x="3331029" y="1866901"/>
            <a:ext cx="288471" cy="1273628"/>
          </a:xfrm>
          <a:custGeom>
            <a:avLst/>
            <a:gdLst>
              <a:gd name="connsiteX0" fmla="*/ 21771 w 288471"/>
              <a:gd name="connsiteY0" fmla="*/ 1202871 h 1240971"/>
              <a:gd name="connsiteX1" fmla="*/ 76200 w 288471"/>
              <a:gd name="connsiteY1" fmla="*/ 185057 h 1240971"/>
              <a:gd name="connsiteX2" fmla="*/ 0 w 288471"/>
              <a:gd name="connsiteY2" fmla="*/ 32657 h 1240971"/>
              <a:gd name="connsiteX3" fmla="*/ 288471 w 288471"/>
              <a:gd name="connsiteY3" fmla="*/ 0 h 1240971"/>
              <a:gd name="connsiteX4" fmla="*/ 239485 w 288471"/>
              <a:gd name="connsiteY4" fmla="*/ 195943 h 1240971"/>
              <a:gd name="connsiteX5" fmla="*/ 223157 w 288471"/>
              <a:gd name="connsiteY5" fmla="*/ 1240971 h 1240971"/>
              <a:gd name="connsiteX6" fmla="*/ 21771 w 288471"/>
              <a:gd name="connsiteY6" fmla="*/ 1202871 h 1240971"/>
              <a:gd name="connsiteX0" fmla="*/ 27214 w 288471"/>
              <a:gd name="connsiteY0" fmla="*/ 1273628 h 1273628"/>
              <a:gd name="connsiteX1" fmla="*/ 76200 w 288471"/>
              <a:gd name="connsiteY1" fmla="*/ 185057 h 1273628"/>
              <a:gd name="connsiteX2" fmla="*/ 0 w 288471"/>
              <a:gd name="connsiteY2" fmla="*/ 32657 h 1273628"/>
              <a:gd name="connsiteX3" fmla="*/ 288471 w 288471"/>
              <a:gd name="connsiteY3" fmla="*/ 0 h 1273628"/>
              <a:gd name="connsiteX4" fmla="*/ 239485 w 288471"/>
              <a:gd name="connsiteY4" fmla="*/ 195943 h 1273628"/>
              <a:gd name="connsiteX5" fmla="*/ 223157 w 288471"/>
              <a:gd name="connsiteY5" fmla="*/ 1240971 h 1273628"/>
              <a:gd name="connsiteX6" fmla="*/ 27214 w 288471"/>
              <a:gd name="connsiteY6" fmla="*/ 1273628 h 127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471" h="1273628">
                <a:moveTo>
                  <a:pt x="27214" y="1273628"/>
                </a:moveTo>
                <a:lnTo>
                  <a:pt x="76200" y="185057"/>
                </a:lnTo>
                <a:lnTo>
                  <a:pt x="0" y="32657"/>
                </a:lnTo>
                <a:lnTo>
                  <a:pt x="288471" y="0"/>
                </a:lnTo>
                <a:lnTo>
                  <a:pt x="239485" y="195943"/>
                </a:lnTo>
                <a:lnTo>
                  <a:pt x="223157" y="1240971"/>
                </a:lnTo>
                <a:lnTo>
                  <a:pt x="27214" y="127362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827725" y="1785258"/>
            <a:ext cx="288471" cy="1224642"/>
          </a:xfrm>
          <a:custGeom>
            <a:avLst/>
            <a:gdLst>
              <a:gd name="connsiteX0" fmla="*/ 21771 w 288471"/>
              <a:gd name="connsiteY0" fmla="*/ 1202871 h 1240971"/>
              <a:gd name="connsiteX1" fmla="*/ 76200 w 288471"/>
              <a:gd name="connsiteY1" fmla="*/ 185057 h 1240971"/>
              <a:gd name="connsiteX2" fmla="*/ 0 w 288471"/>
              <a:gd name="connsiteY2" fmla="*/ 32657 h 1240971"/>
              <a:gd name="connsiteX3" fmla="*/ 288471 w 288471"/>
              <a:gd name="connsiteY3" fmla="*/ 0 h 1240971"/>
              <a:gd name="connsiteX4" fmla="*/ 239485 w 288471"/>
              <a:gd name="connsiteY4" fmla="*/ 195943 h 1240971"/>
              <a:gd name="connsiteX5" fmla="*/ 223157 w 288471"/>
              <a:gd name="connsiteY5" fmla="*/ 1240971 h 1240971"/>
              <a:gd name="connsiteX6" fmla="*/ 21771 w 288471"/>
              <a:gd name="connsiteY6" fmla="*/ 1202871 h 1240971"/>
              <a:gd name="connsiteX0" fmla="*/ 21771 w 288471"/>
              <a:gd name="connsiteY0" fmla="*/ 1202871 h 1202871"/>
              <a:gd name="connsiteX1" fmla="*/ 76200 w 288471"/>
              <a:gd name="connsiteY1" fmla="*/ 185057 h 1202871"/>
              <a:gd name="connsiteX2" fmla="*/ 0 w 288471"/>
              <a:gd name="connsiteY2" fmla="*/ 32657 h 1202871"/>
              <a:gd name="connsiteX3" fmla="*/ 288471 w 288471"/>
              <a:gd name="connsiteY3" fmla="*/ 0 h 1202871"/>
              <a:gd name="connsiteX4" fmla="*/ 239485 w 288471"/>
              <a:gd name="connsiteY4" fmla="*/ 195943 h 1202871"/>
              <a:gd name="connsiteX5" fmla="*/ 223157 w 288471"/>
              <a:gd name="connsiteY5" fmla="*/ 1197428 h 1202871"/>
              <a:gd name="connsiteX6" fmla="*/ 21771 w 288471"/>
              <a:gd name="connsiteY6" fmla="*/ 1202871 h 1202871"/>
              <a:gd name="connsiteX0" fmla="*/ 0 w 288472"/>
              <a:gd name="connsiteY0" fmla="*/ 1224642 h 1224642"/>
              <a:gd name="connsiteX1" fmla="*/ 76201 w 288472"/>
              <a:gd name="connsiteY1" fmla="*/ 185057 h 1224642"/>
              <a:gd name="connsiteX2" fmla="*/ 1 w 288472"/>
              <a:gd name="connsiteY2" fmla="*/ 32657 h 1224642"/>
              <a:gd name="connsiteX3" fmla="*/ 288472 w 288472"/>
              <a:gd name="connsiteY3" fmla="*/ 0 h 1224642"/>
              <a:gd name="connsiteX4" fmla="*/ 239486 w 288472"/>
              <a:gd name="connsiteY4" fmla="*/ 195943 h 1224642"/>
              <a:gd name="connsiteX5" fmla="*/ 223158 w 288472"/>
              <a:gd name="connsiteY5" fmla="*/ 1197428 h 1224642"/>
              <a:gd name="connsiteX6" fmla="*/ 0 w 288472"/>
              <a:gd name="connsiteY6" fmla="*/ 1224642 h 1224642"/>
              <a:gd name="connsiteX0" fmla="*/ 21770 w 288471"/>
              <a:gd name="connsiteY0" fmla="*/ 1224642 h 1224642"/>
              <a:gd name="connsiteX1" fmla="*/ 76200 w 288471"/>
              <a:gd name="connsiteY1" fmla="*/ 185057 h 1224642"/>
              <a:gd name="connsiteX2" fmla="*/ 0 w 288471"/>
              <a:gd name="connsiteY2" fmla="*/ 32657 h 1224642"/>
              <a:gd name="connsiteX3" fmla="*/ 288471 w 288471"/>
              <a:gd name="connsiteY3" fmla="*/ 0 h 1224642"/>
              <a:gd name="connsiteX4" fmla="*/ 239485 w 288471"/>
              <a:gd name="connsiteY4" fmla="*/ 195943 h 1224642"/>
              <a:gd name="connsiteX5" fmla="*/ 223157 w 288471"/>
              <a:gd name="connsiteY5" fmla="*/ 1197428 h 1224642"/>
              <a:gd name="connsiteX6" fmla="*/ 21770 w 288471"/>
              <a:gd name="connsiteY6" fmla="*/ 1224642 h 122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471" h="1224642">
                <a:moveTo>
                  <a:pt x="21770" y="1224642"/>
                </a:moveTo>
                <a:lnTo>
                  <a:pt x="76200" y="185057"/>
                </a:lnTo>
                <a:lnTo>
                  <a:pt x="0" y="32657"/>
                </a:lnTo>
                <a:lnTo>
                  <a:pt x="288471" y="0"/>
                </a:lnTo>
                <a:lnTo>
                  <a:pt x="239485" y="195943"/>
                </a:lnTo>
                <a:lnTo>
                  <a:pt x="223157" y="1197428"/>
                </a:lnTo>
                <a:lnTo>
                  <a:pt x="21770" y="1224642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232">
            <a:off x="896817" y="409053"/>
            <a:ext cx="7350366" cy="4961498"/>
          </a:xfrm>
          <a:prstGeom prst="rect">
            <a:avLst/>
          </a:prstGeom>
          <a:effectLst>
            <a:outerShdw blurRad="76200" dist="317500" dir="2700000" algn="tl" rotWithShape="0">
              <a:prstClr val="black">
                <a:alpha val="30000"/>
              </a:prstClr>
            </a:outerShdw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52400" y="810098"/>
            <a:ext cx="2778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Boaz ~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Him is Strength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541527" y="2588316"/>
            <a:ext cx="1049273" cy="74029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08160" y="1230761"/>
            <a:ext cx="3387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Jachin ~ </a:t>
            </a:r>
            <a:r>
              <a:rPr lang="en-US" sz="3600" b="1" i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Establishes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4076098" y="2540218"/>
            <a:ext cx="2078574" cy="760118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6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0" grpId="0" animBg="1"/>
      <p:bldP spid="20" grpId="1" animBg="1"/>
      <p:bldP spid="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23">
            <a:off x="1070630" y="685800"/>
            <a:ext cx="7002740" cy="4621810"/>
          </a:xfrm>
          <a:prstGeom prst="rect">
            <a:avLst/>
          </a:prstGeom>
          <a:effectLst>
            <a:outerShdw blurRad="76200" dist="317500" dir="2700000" algn="tl" rotWithShape="0">
              <a:prstClr val="black">
                <a:alpha val="3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3153696" y="1010264"/>
            <a:ext cx="76200" cy="5334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05600" y="609600"/>
            <a:ext cx="76200" cy="5334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21201789">
            <a:off x="4510678" y="65876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15’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363756" y="762000"/>
            <a:ext cx="1322180" cy="15240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3212689" y="990600"/>
            <a:ext cx="1322180" cy="15240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692120" y="1590152"/>
            <a:ext cx="76200" cy="5334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921368" y="2883632"/>
            <a:ext cx="76200" cy="53340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21146171">
            <a:off x="2324198" y="2203654"/>
            <a:ext cx="99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7.5’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-540000" flipV="1">
            <a:off x="2637504" y="1904832"/>
            <a:ext cx="0" cy="33528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260000" flipV="1">
            <a:off x="2804976" y="2790983"/>
            <a:ext cx="0" cy="335280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3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241" y="4572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yam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body of water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6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9">
            <a:off x="2582865" y="401292"/>
            <a:ext cx="4875861" cy="510504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244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2896">
            <a:off x="1029564" y="567671"/>
            <a:ext cx="7155314" cy="475618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6072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967 BC (Exodus was 1447 BC)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62">
            <a:off x="270781" y="592299"/>
            <a:ext cx="2838853" cy="39428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207">
            <a:off x="5818864" y="831058"/>
            <a:ext cx="3169444" cy="362584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351">
            <a:off x="2238748" y="2638747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8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KJV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shalem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167" y="1404035"/>
            <a:ext cx="81606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Chr. 7:1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Solomon had finished praying, fire came down from heaven and consumed the burnt offering and the sacrifices; and the glory of the Lord filled the temple.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51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5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90' X 30' X 45' (2,700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sq. ft.)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241" y="1382889"/>
            <a:ext cx="81665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Chr. 28:19 ~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"All this," said David, "the Lord made me understand in writing, by His hand upon me, all the works of these plans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1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20241" y="762000"/>
            <a:ext cx="8166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Theodoret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Procopius ~ it was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miracle -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stones came out of the rock bed already shaped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6167" y="2516326"/>
            <a:ext cx="8160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tradition: Stones shaped themselves</a:t>
            </a:r>
            <a:endParaRPr lang="en-US" sz="3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denWord" panose="000004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241" y="3676471"/>
            <a:ext cx="8160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Another tradition ~ magic worm (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shamir</a:t>
            </a:r>
            <a:r>
              <a:rPr lang="en-US" sz="3600" dirty="0"/>
              <a:t>) </a:t>
            </a:r>
            <a:r>
              <a:rPr lang="en-US" sz="3600" dirty="0" smtClean="0"/>
              <a:t>cut </a:t>
            </a:r>
            <a:r>
              <a:rPr lang="en-US" sz="3600" dirty="0"/>
              <a:t>and shaped the stones</a:t>
            </a:r>
          </a:p>
        </p:txBody>
      </p:sp>
    </p:spTree>
    <p:extLst>
      <p:ext uri="{BB962C8B-B14F-4D97-AF65-F5344CB8AC3E}">
        <p14:creationId xmlns:p14="http://schemas.microsoft.com/office/powerpoint/2010/main" val="34877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B6414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9B6414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249" r="5833" b="4418"/>
          <a:stretch/>
        </p:blipFill>
        <p:spPr>
          <a:xfrm rot="318695">
            <a:off x="157051" y="1880723"/>
            <a:ext cx="5251877" cy="373782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4" name="Group 13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17" name="Group 16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EAD536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EAD536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8088">
            <a:off x="3529414" y="293896"/>
            <a:ext cx="5541818" cy="3117273"/>
          </a:xfrm>
          <a:prstGeom prst="rect">
            <a:avLst/>
          </a:prstGeom>
          <a:effectLst>
            <a:outerShdw blurRad="76200" dist="317500" dir="2700000" algn="tl" rotWithShape="0">
              <a:prstClr val="black">
                <a:alpha val="30000"/>
              </a:prst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7846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5921A"/>
            </a:gs>
            <a:gs pos="49000">
              <a:srgbClr val="990033">
                <a:alpha val="80000"/>
              </a:srgbClr>
            </a:gs>
            <a:gs pos="54000">
              <a:srgbClr val="7A0029">
                <a:alpha val="74118"/>
              </a:srgbClr>
            </a:gs>
            <a:gs pos="100000">
              <a:srgbClr val="D5921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53622" y="5410200"/>
            <a:ext cx="4320820" cy="1786467"/>
            <a:chOff x="-53622" y="5410200"/>
            <a:chExt cx="4320820" cy="1786467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300" b="96408" l="6068" r="2922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4" t="80537" r="67885" b="1828"/>
            <a:stretch/>
          </p:blipFill>
          <p:spPr>
            <a:xfrm>
              <a:off x="-53622" y="6553723"/>
              <a:ext cx="1047736" cy="64294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94788" l="9707" r="899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51" t="14708" r="30668" b="15108"/>
            <a:stretch/>
          </p:blipFill>
          <p:spPr>
            <a:xfrm>
              <a:off x="613598" y="5587612"/>
              <a:ext cx="3095764" cy="1272199"/>
            </a:xfrm>
            <a:prstGeom prst="rect">
              <a:avLst/>
            </a:prstGeo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  <a:softEdge rad="63500"/>
            </a:effectLst>
          </p:spPr>
        </p:pic>
        <p:grpSp>
          <p:nvGrpSpPr>
            <p:cNvPr id="31" name="Group 30"/>
            <p:cNvGrpSpPr/>
            <p:nvPr/>
          </p:nvGrpSpPr>
          <p:grpSpPr>
            <a:xfrm>
              <a:off x="3551718" y="5410200"/>
              <a:ext cx="715480" cy="1580179"/>
              <a:chOff x="6270720" y="68237"/>
              <a:chExt cx="2245482" cy="6828804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7084594" y="293706"/>
                <a:ext cx="831855" cy="1272758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3984" b="95707" l="75276" r="8938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12" t="82519" r="8853" b="2828"/>
              <a:stretch/>
            </p:blipFill>
            <p:spPr>
              <a:xfrm>
                <a:off x="6877444" y="5964086"/>
                <a:ext cx="1039005" cy="93295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350" t="5698" r="8000" b="7447"/>
              <a:stretch/>
            </p:blipFill>
            <p:spPr>
              <a:xfrm>
                <a:off x="6270720" y="68237"/>
                <a:ext cx="2245482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0" y="5410200"/>
              <a:ext cx="791399" cy="1625415"/>
              <a:chOff x="409005" y="68237"/>
              <a:chExt cx="2483748" cy="7024295"/>
            </a:xfrm>
            <a:effectLst>
              <a:outerShdw blurRad="152400" dist="381000" dir="2700000" algn="tl" rotWithShape="0">
                <a:prstClr val="black">
                  <a:alpha val="25000"/>
                </a:prstClr>
              </a:outerShdw>
            </a:effectLst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2072" b="14476" l="17434" r="2245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07" t="522" r="76922" b="83973"/>
              <a:stretch/>
            </p:blipFill>
            <p:spPr>
              <a:xfrm>
                <a:off x="1199495" y="68237"/>
                <a:ext cx="842247" cy="117370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333" b="94788" l="9707" r="8992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15" t="5698" r="67226" b="7447"/>
              <a:stretch/>
            </p:blipFill>
            <p:spPr>
              <a:xfrm>
                <a:off x="409005" y="68237"/>
                <a:ext cx="2483748" cy="6803741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2300" b="96408" l="6068" r="2922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4" t="80537" r="67885" b="1828"/>
              <a:stretch/>
            </p:blipFill>
            <p:spPr>
              <a:xfrm>
                <a:off x="739036" y="5796339"/>
                <a:ext cx="2041742" cy="1296193"/>
              </a:xfrm>
              <a:prstGeom prst="rect">
                <a:avLst/>
              </a:prstGeom>
              <a:effectLst>
                <a:softEdge rad="63500"/>
              </a:effectLst>
            </p:spPr>
          </p:pic>
        </p:grp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3984" b="95707" l="75276" r="8938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12" t="82519" r="8853" b="2828"/>
            <a:stretch/>
          </p:blipFill>
          <p:spPr>
            <a:xfrm>
              <a:off x="3682060" y="6625739"/>
              <a:ext cx="484705" cy="420698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softEdge rad="31750"/>
            </a:effec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3537213" y="6653543"/>
              <a:ext cx="640264" cy="6258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2609" b="95251" l="71232" r="917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06" t="81814" r="8528" b="16469"/>
            <a:stretch/>
          </p:blipFill>
          <p:spPr>
            <a:xfrm>
              <a:off x="82506" y="6673542"/>
              <a:ext cx="640264" cy="62584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47" y="5913247"/>
            <a:ext cx="676696" cy="85657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791399" y="6014662"/>
            <a:ext cx="2760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n w="3175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CC3300">
                      <a:alpha val="40000"/>
                    </a:srgbClr>
                  </a:glow>
                </a:effectLst>
                <a:latin typeface="Mitzvah" pitchFamily="2" charset="0"/>
              </a:rPr>
              <a:t>1 kings 6-8</a:t>
            </a:r>
            <a:endParaRPr lang="en-US" sz="3200" dirty="0">
              <a:ln w="3175">
                <a:solidFill>
                  <a:srgbClr val="000000"/>
                </a:solidFill>
              </a:ln>
              <a:solidFill>
                <a:srgbClr val="FFFF00"/>
              </a:solidFill>
              <a:effectLst>
                <a:glow rad="215900">
                  <a:srgbClr val="CC3300">
                    <a:alpha val="40000"/>
                  </a:srgbClr>
                </a:glow>
              </a:effectLst>
              <a:latin typeface="Mitzv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ing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ings">
      <a:majorFont>
        <a:latin typeface="MaidenWord"/>
        <a:ea typeface=""/>
        <a:cs typeface=""/>
      </a:majorFont>
      <a:minorFont>
        <a:latin typeface="MaidenWor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aidenWord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ings.potx" id="{66D17BD1-C6E7-4FF0-9D6D-56934ED5EE5B}" vid="{DE0AA5EA-81AB-4992-8BE1-95F5B3A4E8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Kings</Template>
  <TotalTime>3040</TotalTime>
  <Words>255</Words>
  <Application>Microsoft Office PowerPoint</Application>
  <PresentationFormat>On-screen Show (4:3)</PresentationFormat>
  <Paragraphs>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Mitzvah</vt:lpstr>
      <vt:lpstr>Times New Roman</vt:lpstr>
      <vt:lpstr>MaidenWord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22</cp:revision>
  <dcterms:created xsi:type="dcterms:W3CDTF">2014-07-14T18:57:02Z</dcterms:created>
  <dcterms:modified xsi:type="dcterms:W3CDTF">2014-07-16T21:48:42Z</dcterms:modified>
</cp:coreProperties>
</file>